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62" r:id="rId2"/>
    <p:sldId id="258" r:id="rId3"/>
    <p:sldId id="263" r:id="rId4"/>
    <p:sldId id="259" r:id="rId5"/>
    <p:sldId id="264" r:id="rId6"/>
    <p:sldId id="260" r:id="rId7"/>
    <p:sldId id="265" r:id="rId8"/>
    <p:sldId id="261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5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15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7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31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0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0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5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3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10" y="90575"/>
            <a:ext cx="7766936" cy="1646302"/>
          </a:xfrm>
        </p:spPr>
        <p:txBody>
          <a:bodyPr/>
          <a:lstStyle/>
          <a:p>
            <a:pPr algn="ctr"/>
            <a:r>
              <a:rPr lang="de-DE" dirty="0">
                <a:latin typeface="Arial Black" panose="020B0A04020102020204" pitchFamily="34" charset="0"/>
              </a:rPr>
              <a:t>Spiel </a:t>
            </a:r>
            <a:r>
              <a:rPr lang="de-DE" dirty="0" smtClean="0">
                <a:latin typeface="Arial Black" panose="020B0A04020102020204" pitchFamily="34" charset="0"/>
              </a:rPr>
              <a:t/>
            </a:r>
            <a:br>
              <a:rPr lang="de-DE" dirty="0" smtClean="0">
                <a:latin typeface="Arial Black" panose="020B0A04020102020204" pitchFamily="34" charset="0"/>
              </a:rPr>
            </a:br>
            <a:r>
              <a:rPr lang="de-DE" dirty="0" smtClean="0">
                <a:latin typeface="Arial Black" panose="020B0A04020102020204" pitchFamily="34" charset="0"/>
              </a:rPr>
              <a:t>" </a:t>
            </a:r>
            <a:r>
              <a:rPr lang="de-DE" dirty="0">
                <a:latin typeface="Arial Black" panose="020B0A04020102020204" pitchFamily="34" charset="0"/>
              </a:rPr>
              <a:t>Feld der Wunder"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92" y="1959428"/>
            <a:ext cx="489857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734" y="642257"/>
            <a:ext cx="8596668" cy="1320800"/>
          </a:xfrm>
        </p:spPr>
        <p:txBody>
          <a:bodyPr>
            <a:noAutofit/>
          </a:bodyPr>
          <a:lstStyle/>
          <a:p>
            <a:pPr algn="ctr"/>
            <a:endParaRPr lang="ru-RU" sz="88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579662"/>
            <a:ext cx="6858000" cy="7319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8112"/>
            <a:ext cx="6179004" cy="65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453" y="0"/>
            <a:ext cx="7766936" cy="1000277"/>
          </a:xfrm>
        </p:spPr>
        <p:txBody>
          <a:bodyPr/>
          <a:lstStyle/>
          <a:p>
            <a:pPr algn="ctr"/>
            <a:r>
              <a:rPr lang="ru-RU" b="1" dirty="0" smtClean="0"/>
              <a:t>1</a:t>
            </a:r>
            <a:r>
              <a:rPr lang="de-DE" b="1" dirty="0"/>
              <a:t>S</a:t>
            </a:r>
            <a:r>
              <a:rPr lang="de-DE" b="1" dirty="0" smtClean="0"/>
              <a:t>TUFE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80" y="2994480"/>
            <a:ext cx="9629019" cy="820661"/>
          </a:xfrm>
        </p:spPr>
        <p:txBody>
          <a:bodyPr>
            <a:noAutofit/>
          </a:bodyPr>
          <a:lstStyle/>
          <a:p>
            <a:pPr algn="l"/>
            <a:r>
              <a:rPr lang="de-DE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Das ist eine Jahreszeit. Die Blätter sind bunt. Es regnet oft. 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166" y="1117846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>
                <a:latin typeface="Arial Black" panose="020B0A04020102020204" pitchFamily="34" charset="0"/>
              </a:rPr>
              <a:t>H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266" y="108518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 smtClean="0">
                <a:latin typeface="Arial Black" panose="020B0A04020102020204" pitchFamily="34" charset="0"/>
              </a:rPr>
              <a:t>E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8366" y="1085188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R</a:t>
            </a:r>
            <a:endParaRPr lang="ru-RU" sz="9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4880" y="1085187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B</a:t>
            </a:r>
            <a:endParaRPr lang="ru-RU" sz="9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7980" y="108826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S</a:t>
            </a:r>
            <a:endParaRPr lang="ru-RU" sz="9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23889" y="1117847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T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961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0"/>
            <a:ext cx="5208814" cy="6945085"/>
          </a:xfrm>
        </p:spPr>
      </p:pic>
    </p:spTree>
    <p:extLst>
      <p:ext uri="{BB962C8B-B14F-4D97-AF65-F5344CB8AC3E}">
        <p14:creationId xmlns:p14="http://schemas.microsoft.com/office/powerpoint/2010/main" val="41809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453" y="0"/>
            <a:ext cx="7766936" cy="1000277"/>
          </a:xfrm>
        </p:spPr>
        <p:txBody>
          <a:bodyPr/>
          <a:lstStyle/>
          <a:p>
            <a:pPr algn="ctr"/>
            <a:r>
              <a:rPr lang="ru-RU" b="1" dirty="0" smtClean="0"/>
              <a:t>2 </a:t>
            </a:r>
            <a:r>
              <a:rPr lang="de-DE" b="1" dirty="0" smtClean="0"/>
              <a:t>STUFE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80" y="2994480"/>
            <a:ext cx="9629019" cy="820661"/>
          </a:xfrm>
        </p:spPr>
        <p:txBody>
          <a:bodyPr>
            <a:noAutofit/>
          </a:bodyPr>
          <a:lstStyle/>
          <a:p>
            <a:pPr algn="l"/>
            <a:r>
              <a:rPr lang="de-DE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Er wohnt im Dorf. Er arbeitet viel.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166" y="1117846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>
                <a:latin typeface="Arial Black" panose="020B0A04020102020204" pitchFamily="34" charset="0"/>
              </a:rPr>
              <a:t>B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266" y="108518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>
                <a:latin typeface="Arial Black" panose="020B0A04020102020204" pitchFamily="34" charset="0"/>
              </a:rPr>
              <a:t>A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8366" y="1085188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U</a:t>
            </a:r>
            <a:endParaRPr lang="ru-RU" sz="9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4880" y="1085187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E</a:t>
            </a:r>
            <a:endParaRPr lang="ru-RU" sz="9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7980" y="108826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R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420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02" y="-212271"/>
            <a:ext cx="5943600" cy="7299160"/>
          </a:xfrm>
        </p:spPr>
      </p:pic>
    </p:spTree>
    <p:extLst>
      <p:ext uri="{BB962C8B-B14F-4D97-AF65-F5344CB8AC3E}">
        <p14:creationId xmlns:p14="http://schemas.microsoft.com/office/powerpoint/2010/main" val="8705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453" y="0"/>
            <a:ext cx="7766936" cy="1000277"/>
          </a:xfrm>
        </p:spPr>
        <p:txBody>
          <a:bodyPr/>
          <a:lstStyle/>
          <a:p>
            <a:pPr algn="ctr"/>
            <a:r>
              <a:rPr lang="en-US" b="1" dirty="0" smtClean="0"/>
              <a:t>3 </a:t>
            </a:r>
            <a:r>
              <a:rPr lang="de-DE" b="1" dirty="0" smtClean="0"/>
              <a:t>STUFE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80" y="2994480"/>
            <a:ext cx="9629019" cy="820661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Viele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</a:t>
            </a:r>
            <a:r>
              <a:rPr lang="de-DE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ögel</a:t>
            </a:r>
            <a:r>
              <a:rPr lang="de-DE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fliegen im Herbst weg. </a:t>
            </a:r>
            <a:r>
              <a:rPr lang="en-US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Dieser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Vogel </a:t>
            </a:r>
            <a:r>
              <a:rPr lang="en-US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bleibt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hier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166" y="1117846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 smtClean="0">
                <a:latin typeface="Arial Black" panose="020B0A04020102020204" pitchFamily="34" charset="0"/>
              </a:rPr>
              <a:t>S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266" y="108518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>
                <a:latin typeface="Arial Black" panose="020B0A04020102020204" pitchFamily="34" charset="0"/>
              </a:rPr>
              <a:t>P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8366" y="1085188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A</a:t>
            </a:r>
            <a:endParaRPr lang="ru-RU" sz="9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4880" y="1085187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T</a:t>
            </a:r>
            <a:endParaRPr lang="ru-RU" sz="9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7980" y="108826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Z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5843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6825343" cy="6825343"/>
          </a:xfrm>
        </p:spPr>
      </p:pic>
    </p:spTree>
    <p:extLst>
      <p:ext uri="{BB962C8B-B14F-4D97-AF65-F5344CB8AC3E}">
        <p14:creationId xmlns:p14="http://schemas.microsoft.com/office/powerpoint/2010/main" val="2260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453" y="0"/>
            <a:ext cx="7766936" cy="1000277"/>
          </a:xfrm>
        </p:spPr>
        <p:txBody>
          <a:bodyPr/>
          <a:lstStyle/>
          <a:p>
            <a:pPr algn="ctr"/>
            <a:r>
              <a:rPr lang="de-DE" b="1" dirty="0">
                <a:latin typeface="Arial Black" panose="020B0A04020102020204" pitchFamily="34" charset="0"/>
              </a:rPr>
              <a:t>SUPER SPIEL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80" y="2994480"/>
            <a:ext cx="9629019" cy="820661"/>
          </a:xfrm>
        </p:spPr>
        <p:txBody>
          <a:bodyPr>
            <a:noAutofit/>
          </a:bodyPr>
          <a:lstStyle/>
          <a:p>
            <a:pPr algn="l"/>
            <a:r>
              <a:rPr lang="de-DE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Der Kohl, die Mohrrübe, die Zwiebel…</a:t>
            </a:r>
            <a:r>
              <a:rPr lang="en-US" sz="4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Was ist das</a:t>
            </a:r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166" y="1117846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>
                <a:latin typeface="Arial Black" panose="020B0A04020102020204" pitchFamily="34" charset="0"/>
              </a:rPr>
              <a:t>G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266" y="108518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 smtClean="0">
                <a:latin typeface="Arial Black" panose="020B0A04020102020204" pitchFamily="34" charset="0"/>
              </a:rPr>
              <a:t>E</a:t>
            </a:r>
            <a:endParaRPr lang="ru-RU" sz="9600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8366" y="1085188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M</a:t>
            </a:r>
            <a:endParaRPr lang="ru-RU" sz="9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4880" y="1085187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Ü</a:t>
            </a:r>
            <a:endParaRPr lang="ru-RU" sz="9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7980" y="1088269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S</a:t>
            </a:r>
            <a:endParaRPr lang="ru-RU" sz="9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24494" y="1117845"/>
            <a:ext cx="1611691" cy="140425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 smtClean="0"/>
              <a:t>E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716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2" y="-262654"/>
            <a:ext cx="7278351" cy="7120654"/>
          </a:xfrm>
        </p:spPr>
      </p:pic>
    </p:spTree>
    <p:extLst>
      <p:ext uri="{BB962C8B-B14F-4D97-AF65-F5344CB8AC3E}">
        <p14:creationId xmlns:p14="http://schemas.microsoft.com/office/powerpoint/2010/main" val="6364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FCF9E9"/>
      </a:dk1>
      <a:lt1>
        <a:sysClr val="window" lastClr="151206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80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Грань</vt:lpstr>
      <vt:lpstr>Spiel  " Feld der Wunder"</vt:lpstr>
      <vt:lpstr>1STUFE </vt:lpstr>
      <vt:lpstr>Презентация PowerPoint</vt:lpstr>
      <vt:lpstr>2 STUFE </vt:lpstr>
      <vt:lpstr>Презентация PowerPoint</vt:lpstr>
      <vt:lpstr>3 STUFE </vt:lpstr>
      <vt:lpstr>Презентация PowerPoint</vt:lpstr>
      <vt:lpstr>SUPER SPIEL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2020-06-17T10:32:12Z</dcterms:created>
  <dcterms:modified xsi:type="dcterms:W3CDTF">2020-06-17T11:31:33Z</dcterms:modified>
</cp:coreProperties>
</file>